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8DCFB-5BAB-4345-9A5A-FB5698646CAB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4A2C7-C8AB-4F46-82CF-809ACEB4E6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8DCFB-5BAB-4345-9A5A-FB5698646CAB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4A2C7-C8AB-4F46-82CF-809ACEB4E6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8DCFB-5BAB-4345-9A5A-FB5698646CAB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4A2C7-C8AB-4F46-82CF-809ACEB4E6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8DCFB-5BAB-4345-9A5A-FB5698646CAB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4A2C7-C8AB-4F46-82CF-809ACEB4E6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8DCFB-5BAB-4345-9A5A-FB5698646CAB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4A2C7-C8AB-4F46-82CF-809ACEB4E6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8DCFB-5BAB-4345-9A5A-FB5698646CAB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4A2C7-C8AB-4F46-82CF-809ACEB4E6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8DCFB-5BAB-4345-9A5A-FB5698646CAB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4A2C7-C8AB-4F46-82CF-809ACEB4E6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8DCFB-5BAB-4345-9A5A-FB5698646CAB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4A2C7-C8AB-4F46-82CF-809ACEB4E6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8DCFB-5BAB-4345-9A5A-FB5698646CAB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4A2C7-C8AB-4F46-82CF-809ACEB4E6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8DCFB-5BAB-4345-9A5A-FB5698646CAB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4A2C7-C8AB-4F46-82CF-809ACEB4E6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8DCFB-5BAB-4345-9A5A-FB5698646CAB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4A2C7-C8AB-4F46-82CF-809ACEB4E6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D8DCFB-5BAB-4345-9A5A-FB5698646CAB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74A2C7-C8AB-4F46-82CF-809ACEB4E6D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285728"/>
            <a:ext cx="2671754" cy="58419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Слайд №17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1214422"/>
            <a:ext cx="857256" cy="4857784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H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o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m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e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w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O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r </a:t>
            </a:r>
          </a:p>
          <a:p>
            <a:r>
              <a:rPr lang="en-US" dirty="0">
                <a:solidFill>
                  <a:schemeClr val="tx1"/>
                </a:solidFill>
              </a:rPr>
              <a:t>k</a:t>
            </a:r>
            <a:endParaRPr lang="en-US" dirty="0" smtClean="0">
              <a:solidFill>
                <a:schemeClr val="tx1"/>
              </a:solidFill>
            </a:endParaRPr>
          </a:p>
        </p:txBody>
      </p:sp>
      <p:pic>
        <p:nvPicPr>
          <p:cNvPr id="1026" name="Picture 2" descr="http://img-fotki.yandex.ru/get/4428/141089919.1/0_5d785_3f74160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714356"/>
            <a:ext cx="4304571" cy="377188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071802" y="5000636"/>
            <a:ext cx="3214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EX. 1,2   P.76-77</a:t>
            </a:r>
            <a:endParaRPr lang="ru-RU" sz="2800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15</Words>
  <Application>Microsoft Office PowerPoint</Application>
  <PresentationFormat>Экран (4:3)</PresentationFormat>
  <Paragraphs>10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№17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№17</dc:title>
  <dc:creator>Тамара</dc:creator>
  <cp:lastModifiedBy>Тамара</cp:lastModifiedBy>
  <cp:revision>1</cp:revision>
  <dcterms:created xsi:type="dcterms:W3CDTF">2014-02-20T08:32:33Z</dcterms:created>
  <dcterms:modified xsi:type="dcterms:W3CDTF">2014-02-20T08:35:53Z</dcterms:modified>
</cp:coreProperties>
</file>